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7" r:id="rId3"/>
    <p:sldId id="276" r:id="rId4"/>
    <p:sldId id="277" r:id="rId5"/>
    <p:sldId id="278" r:id="rId6"/>
    <p:sldId id="280" r:id="rId7"/>
    <p:sldId id="281" r:id="rId8"/>
    <p:sldId id="279" r:id="rId9"/>
    <p:sldId id="262" r:id="rId10"/>
    <p:sldId id="263" r:id="rId11"/>
    <p:sldId id="264" r:id="rId12"/>
    <p:sldId id="270" r:id="rId13"/>
    <p:sldId id="271" r:id="rId14"/>
    <p:sldId id="272" r:id="rId15"/>
    <p:sldId id="273" r:id="rId16"/>
    <p:sldId id="274" r:id="rId17"/>
    <p:sldId id="275" r:id="rId18"/>
    <p:sldId id="282" r:id="rId19"/>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73"/>
  </p:normalViewPr>
  <p:slideViewPr>
    <p:cSldViewPr snapToGrid="0">
      <p:cViewPr varScale="1">
        <p:scale>
          <a:sx n="94" d="100"/>
          <a:sy n="94" d="100"/>
        </p:scale>
        <p:origin x="444" y="56"/>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2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err="1"/>
              <a:t>Dynamical</a:t>
            </a:r>
            <a:r>
              <a:rPr lang="de-DE" sz="1800" dirty="0"/>
              <a:t>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r>
              <a:rPr lang="de-DE" sz="1725" dirty="0"/>
              <a:t>.</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endParaRPr dirty="0"/>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r>
              <a:rPr lang="de-DE" sz="1725" dirty="0"/>
              <a: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18</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Implementation</a:t>
            </a:r>
            <a:endParaRPr dirty="0"/>
          </a:p>
        </p:txBody>
      </p:sp>
      <p:sp>
        <p:nvSpPr>
          <p:cNvPr id="4" name="Text Placeholder 3">
            <a:extLst>
              <a:ext uri="{FF2B5EF4-FFF2-40B4-BE49-F238E27FC236}">
                <a16:creationId xmlns:a16="http://schemas.microsoft.com/office/drawing/2014/main" id="{97C86071-B657-4322-B09E-D86F9608F09E}"/>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8391AF89-4EDA-40B3-9CA9-DE6CB15F9F9D}"/>
              </a:ext>
            </a:extLst>
          </p:cNvPr>
          <p:cNvPicPr>
            <a:picLocks noChangeAspect="1"/>
          </p:cNvPicPr>
          <p:nvPr/>
        </p:nvPicPr>
        <p:blipFill>
          <a:blip r:embed="rId3"/>
          <a:stretch>
            <a:fillRect/>
          </a:stretch>
        </p:blipFill>
        <p:spPr>
          <a:xfrm>
            <a:off x="6201744" y="2572544"/>
            <a:ext cx="2443504" cy="1881450"/>
          </a:xfrm>
          <a:prstGeom prst="rect">
            <a:avLst/>
          </a:prstGeom>
        </p:spPr>
      </p:pic>
      <p:pic>
        <p:nvPicPr>
          <p:cNvPr id="7" name="Picture 6">
            <a:extLst>
              <a:ext uri="{FF2B5EF4-FFF2-40B4-BE49-F238E27FC236}">
                <a16:creationId xmlns:a16="http://schemas.microsoft.com/office/drawing/2014/main" id="{7098D372-C85C-458B-A9E4-A225F84DA377}"/>
              </a:ext>
            </a:extLst>
          </p:cNvPr>
          <p:cNvPicPr>
            <a:picLocks noChangeAspect="1"/>
          </p:cNvPicPr>
          <p:nvPr/>
        </p:nvPicPr>
        <p:blipFill>
          <a:blip r:embed="rId4"/>
          <a:stretch>
            <a:fillRect/>
          </a:stretch>
        </p:blipFill>
        <p:spPr>
          <a:xfrm>
            <a:off x="6077920" y="657717"/>
            <a:ext cx="2468625" cy="1914827"/>
          </a:xfrm>
          <a:prstGeom prst="rect">
            <a:avLst/>
          </a:prstGeom>
        </p:spPr>
      </p:pic>
      <p:pic>
        <p:nvPicPr>
          <p:cNvPr id="8" name="Picture 7">
            <a:extLst>
              <a:ext uri="{FF2B5EF4-FFF2-40B4-BE49-F238E27FC236}">
                <a16:creationId xmlns:a16="http://schemas.microsoft.com/office/drawing/2014/main" id="{33D66755-DFA2-4E28-B927-79ADFFDB21C5}"/>
              </a:ext>
            </a:extLst>
          </p:cNvPr>
          <p:cNvPicPr>
            <a:picLocks noChangeAspect="1"/>
          </p:cNvPicPr>
          <p:nvPr/>
        </p:nvPicPr>
        <p:blipFill>
          <a:blip r:embed="rId5"/>
          <a:stretch>
            <a:fillRect/>
          </a:stretch>
        </p:blipFill>
        <p:spPr>
          <a:xfrm>
            <a:off x="352995" y="990312"/>
            <a:ext cx="4462845" cy="1993115"/>
          </a:xfrm>
          <a:prstGeom prst="rect">
            <a:avLst/>
          </a:prstGeom>
        </p:spPr>
      </p:pic>
      <p:pic>
        <p:nvPicPr>
          <p:cNvPr id="9" name="Picture 8">
            <a:extLst>
              <a:ext uri="{FF2B5EF4-FFF2-40B4-BE49-F238E27FC236}">
                <a16:creationId xmlns:a16="http://schemas.microsoft.com/office/drawing/2014/main" id="{1DC9C422-C720-4269-A31E-DE598F1320CF}"/>
              </a:ext>
            </a:extLst>
          </p:cNvPr>
          <p:cNvPicPr>
            <a:picLocks noChangeAspect="1"/>
          </p:cNvPicPr>
          <p:nvPr/>
        </p:nvPicPr>
        <p:blipFill>
          <a:blip r:embed="rId6"/>
          <a:stretch>
            <a:fillRect/>
          </a:stretch>
        </p:blipFill>
        <p:spPr>
          <a:xfrm>
            <a:off x="1556394" y="2837081"/>
            <a:ext cx="4436944" cy="1914827"/>
          </a:xfrm>
          <a:prstGeom prst="rect">
            <a:avLst/>
          </a:prstGeom>
        </p:spPr>
      </p:pic>
      <p:cxnSp>
        <p:nvCxnSpPr>
          <p:cNvPr id="11" name="Straight Connector 10">
            <a:extLst>
              <a:ext uri="{FF2B5EF4-FFF2-40B4-BE49-F238E27FC236}">
                <a16:creationId xmlns:a16="http://schemas.microsoft.com/office/drawing/2014/main" id="{C11CA093-572E-4628-B5A4-9B908F5998CF}"/>
              </a:ext>
            </a:extLst>
          </p:cNvPr>
          <p:cNvCxnSpPr/>
          <p:nvPr/>
        </p:nvCxnSpPr>
        <p:spPr>
          <a:xfrm flipH="1">
            <a:off x="7863840" y="1280160"/>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C21B6E-1A2B-4708-A109-6F81A95C04DB}"/>
              </a:ext>
            </a:extLst>
          </p:cNvPr>
          <p:cNvCxnSpPr/>
          <p:nvPr/>
        </p:nvCxnSpPr>
        <p:spPr>
          <a:xfrm flipH="1">
            <a:off x="7999306" y="3166534"/>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xmlns="">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xmlns="">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3"/>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4">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5"/>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6">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xmlns="">
          <p:pic>
            <p:nvPicPr>
              <p:cNvPr id="29" name="Freihand 28">
                <a:extLst>
                  <a:ext uri="{FF2B5EF4-FFF2-40B4-BE49-F238E27FC236}">
                    <a16:creationId xmlns:a16="http://schemas.microsoft.com/office/drawing/2014/main" id="{C02DF92E-5333-8788-8EDC-893316596CA7}"/>
                  </a:ext>
                </a:extLst>
              </p:cNvPr>
              <p:cNvPicPr/>
              <p:nvPr/>
            </p:nvPicPr>
            <p:blipFill>
              <a:blip r:embed="rId7"/>
              <a:stretch>
                <a:fillRect/>
              </a:stretch>
            </p:blipFill>
            <p:spPr>
              <a:xfrm>
                <a:off x="2180539" y="2932333"/>
                <a:ext cx="41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xmlns="">
          <p:pic>
            <p:nvPicPr>
              <p:cNvPr id="33" name="Freihand 32">
                <a:extLst>
                  <a:ext uri="{FF2B5EF4-FFF2-40B4-BE49-F238E27FC236}">
                    <a16:creationId xmlns:a16="http://schemas.microsoft.com/office/drawing/2014/main" id="{521FC4F3-63CB-4EC2-BEB2-A0AC5A0A8456}"/>
                  </a:ext>
                </a:extLst>
              </p:cNvPr>
              <p:cNvPicPr/>
              <p:nvPr/>
            </p:nvPicPr>
            <p:blipFill>
              <a:blip r:embed="rId9"/>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585323"/>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068" y="3506357"/>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endParaRPr lang="de-DE"/>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endParaRPr lang="de-DE" dirty="0"/>
          </a:p>
        </p:txBody>
      </p:sp>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a:t>
            </a:r>
            <a:r>
              <a:rPr lang="de-DE" sz="1725" dirty="0" err="1"/>
              <a:t>Decoherence</a:t>
            </a:r>
            <a:r>
              <a:rPr lang="de-DE" sz="1725" dirty="0"/>
              <a:t>)</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9</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Optimization 2: Error Supression</a:t>
            </a:r>
            <a:endParaRPr/>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1048</Words>
  <Application>Microsoft Office PowerPoint</Application>
  <PresentationFormat>Custom</PresentationFormat>
  <Paragraphs>99</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Design1</vt:lpstr>
      <vt:lpstr>PowerPoint Presentation</vt:lpstr>
      <vt:lpstr>Qiskit Transpiler Pipeline</vt:lpstr>
      <vt:lpstr>Qiskit Transpiler Pipeline</vt:lpstr>
      <vt:lpstr>Qiskit Transpiler Pipeline</vt:lpstr>
      <vt:lpstr>Applying Machine Learning</vt:lpstr>
      <vt:lpstr>Applying Machine Learning</vt:lpstr>
      <vt:lpstr>Results</vt:lpstr>
      <vt:lpstr>Main Takeways (We learned a lot  )</vt:lpstr>
      <vt:lpstr>Optimization 2: Error Supression</vt:lpstr>
      <vt:lpstr>Dynamical Decoupling</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Rinor Kelmendi</cp:lastModifiedBy>
  <cp:revision>82</cp:revision>
  <dcterms:created xsi:type="dcterms:W3CDTF">2017-12-07T14:50:50Z</dcterms:created>
  <dcterms:modified xsi:type="dcterms:W3CDTF">2025-06-25T10:44:38Z</dcterms:modified>
</cp:coreProperties>
</file>